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4630400" cy="8229600"/>
  <p:notesSz cx="8229600" cy="14630400"/>
  <p:embeddedFontLst>
    <p:embeddedFont>
      <p:font typeface="Instrument Sans Medium" panose="02010600030101010101" charset="0"/>
      <p:regular r:id="rId12"/>
    </p:embeddedFont>
    <p:embeddedFont>
      <p:font typeface="Instrument Sans Semi Bold" panose="02010600030101010101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66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eapservices.co.nz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apservices.co.nz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9983"/>
            <a:ext cx="73281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Does a Website Work?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website is a collection of webpages, similar to a book with multiple pages. Each webpage can contain different content - text, images, videos, or other elements.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968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6B1CD"/>
          </a:solidFill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sp>
        <p:nvSpPr>
          <p:cNvPr id="6" name="Text 3"/>
          <p:cNvSpPr/>
          <p:nvPr/>
        </p:nvSpPr>
        <p:spPr>
          <a:xfrm>
            <a:off x="6384965" y="5262324"/>
            <a:ext cx="15335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LW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112782"/>
            <a:ext cx="19833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Liang Wang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a Website?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Like a Book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website is similar to a book. Its pages are called 'webpages'.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Variable Size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Websites can have one page or thousands of pages.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Diverse Content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webpage may contain different text, pictures, videos, or other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62389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 Hosting Explained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Physical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Every website exists on a physical computer somewhere in the world.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Always Available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Hosting servers stay on 24/7 with active internet connections.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8"/>
            <a:ext cx="7556421" cy="2268115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Hosting Service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Companies provide space for websites to exist and be accessed continuously through the </a:t>
            </a:r>
            <a:r>
              <a:rPr lang="en-NZ" sz="1800" b="1" dirty="0">
                <a:solidFill>
                  <a:srgbClr val="FF0000"/>
                </a:solidFill>
              </a:rPr>
              <a:t>Uniform Resource Locator </a:t>
            </a:r>
            <a:r>
              <a:rPr lang="en-NZ" sz="1750" dirty="0">
                <a:solidFill>
                  <a:srgbClr val="CFD0D8"/>
                </a:solidFill>
                <a:latin typeface="Instrument Sans Medium" pitchFamily="34" charset="0"/>
              </a:rPr>
              <a:t>or</a:t>
            </a:r>
            <a:r>
              <a:rPr lang="en-NZ" sz="1800" dirty="0"/>
              <a:t> </a:t>
            </a:r>
            <a:r>
              <a:rPr lang="en-NZ" sz="1800" dirty="0">
                <a:solidFill>
                  <a:srgbClr val="FF0000"/>
                </a:solidFill>
              </a:rPr>
              <a:t>URL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E.g. 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hlinkClick r:id="rId4"/>
              </a:rPr>
              <a:t>https://www.eapservices.co.nz/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Domain Names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Website Address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Domain names are human-readable addresses for websites.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196233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Memorable Alternative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They replace hard-to-remember IP addresses.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06854"/>
            <a:ext cx="2892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Registration Required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Domain names must be registered with a domain registrar.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DNS Servers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Address Directory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DNS servers act as the internet's address book.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Name Translation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They convert domain names to IP addresses.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Request Routing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DNS directs browser requests to the correct server.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060"/>
            <a:ext cx="6742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Website Loading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sp>
        <p:nvSpPr>
          <p:cNvPr id="5" name="Text 2"/>
          <p:cNvSpPr/>
          <p:nvPr/>
        </p:nvSpPr>
        <p:spPr>
          <a:xfrm>
            <a:off x="67903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Enter Domain Name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types a website address in the browser's search bar or click a link.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</a:rPr>
              <a:t>E.g. </a:t>
            </a: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hlinkClick r:id="rId4"/>
              </a:rPr>
              <a:t>https://www.eapservices.co.nz/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85708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sp>
        <p:nvSpPr>
          <p:cNvPr id="8" name="Text 5"/>
          <p:cNvSpPr/>
          <p:nvPr/>
        </p:nvSpPr>
        <p:spPr>
          <a:xfrm>
            <a:off x="7130534" y="38570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DNS Translation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34750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DNS server converts the domain name to an IP address.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37221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sp>
        <p:nvSpPr>
          <p:cNvPr id="11" name="Text 8"/>
          <p:cNvSpPr/>
          <p:nvPr/>
        </p:nvSpPr>
        <p:spPr>
          <a:xfrm>
            <a:off x="7470815" y="4937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Server Request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2764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Request goes to the hosting server where the website lives.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17356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sp>
        <p:nvSpPr>
          <p:cNvPr id="14" name="Text 11"/>
          <p:cNvSpPr/>
          <p:nvPr/>
        </p:nvSpPr>
        <p:spPr>
          <a:xfrm>
            <a:off x="7811095" y="6017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Server Response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07775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Server sends website data back to the browser.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C17348A4-300B-3962-B48D-B22209B2B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8" y="1681216"/>
            <a:ext cx="11430000" cy="630555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A08E989-F2A3-BB64-F739-13FAEECAFBE6}"/>
              </a:ext>
            </a:extLst>
          </p:cNvPr>
          <p:cNvSpPr/>
          <p:nvPr/>
        </p:nvSpPr>
        <p:spPr>
          <a:xfrm>
            <a:off x="3156846" y="495112"/>
            <a:ext cx="67425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Website Loading Process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20365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370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Complete Website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Request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 domain in browser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DNS Lookup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 to IP address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Server Processing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 data retrieved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Browser Display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Content rendered for user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6447592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Website Process Summary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NZ"/>
          </a:p>
        </p:txBody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NZ"/>
          </a:p>
        </p:txBody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639729"/>
            <a:ext cx="304800" cy="381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Input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enters domain name in browser search bar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NZ"/>
          </a:p>
        </p:txBody>
      </p:sp>
      <p:sp>
        <p:nvSpPr>
          <p:cNvPr id="10" name="Shape 7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858929"/>
            <a:ext cx="304800" cy="381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DNS Translation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Domain converted to IP address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NZ"/>
          </a:p>
        </p:txBody>
      </p:sp>
      <p:sp>
        <p:nvSpPr>
          <p:cNvPr id="15" name="Shape 11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909893"/>
            <a:ext cx="304800" cy="3810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Server Request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Request sent to hosting server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NZ"/>
          </a:p>
        </p:txBody>
      </p:sp>
      <p:sp>
        <p:nvSpPr>
          <p:cNvPr id="20" name="Shape 15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4960858"/>
            <a:ext cx="304800" cy="3810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Server Response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Website data sent to browser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NZ"/>
          </a:p>
        </p:txBody>
      </p:sp>
      <p:sp>
        <p:nvSpPr>
          <p:cNvPr id="25" name="Shape 19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NZ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0" y="6011823"/>
            <a:ext cx="304800" cy="38100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Website Display</a:t>
            </a:r>
            <a:endParaRPr lang="en-US" sz="2000" dirty="0"/>
          </a:p>
        </p:txBody>
      </p:sp>
      <p:sp>
        <p:nvSpPr>
          <p:cNvPr id="28" name="Text 21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views the website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374</Words>
  <Application>Microsoft Office PowerPoint</Application>
  <PresentationFormat>Custom</PresentationFormat>
  <Paragraphs>72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Instrument Sans Medium</vt:lpstr>
      <vt:lpstr>Instrument Sans Semi Bold</vt:lpstr>
      <vt:lpstr>Arial</vt:lpstr>
      <vt:lpstr>Instrument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Liang Wang</cp:lastModifiedBy>
  <cp:revision>4</cp:revision>
  <dcterms:created xsi:type="dcterms:W3CDTF">2025-05-03T10:40:38Z</dcterms:created>
  <dcterms:modified xsi:type="dcterms:W3CDTF">2025-05-05T09:34:29Z</dcterms:modified>
</cp:coreProperties>
</file>